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8" r:id="rId3"/>
    <p:sldId id="259" r:id="rId4"/>
    <p:sldId id="260" r:id="rId5"/>
    <p:sldId id="268" r:id="rId6"/>
    <p:sldId id="262" r:id="rId7"/>
    <p:sldId id="269" r:id="rId8"/>
    <p:sldId id="270" r:id="rId9"/>
    <p:sldId id="271" r:id="rId10"/>
    <p:sldId id="272" r:id="rId11"/>
    <p:sldId id="273" r:id="rId12"/>
    <p:sldId id="274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EFA6CE-78CD-4DB0-874F-2F3E82A74C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BCD13A8-F6C8-4DF3-B21A-AD68D998D358}">
      <dgm:prSet phldrT="[Texte]"/>
      <dgm:spPr/>
      <dgm:t>
        <a:bodyPr/>
        <a:lstStyle/>
        <a:p>
          <a:r>
            <a:rPr lang="fr-FR" dirty="0"/>
            <a:t>Cadre de projet </a:t>
          </a:r>
        </a:p>
      </dgm:t>
    </dgm:pt>
    <dgm:pt modelId="{C09DDB21-D12E-4A72-A8F1-1EDEC2A021DE}" type="parTrans" cxnId="{4B78C43E-0102-42AB-80C0-739A369187C5}">
      <dgm:prSet/>
      <dgm:spPr/>
      <dgm:t>
        <a:bodyPr/>
        <a:lstStyle/>
        <a:p>
          <a:endParaRPr lang="fr-FR"/>
        </a:p>
      </dgm:t>
    </dgm:pt>
    <dgm:pt modelId="{52C8DD1D-2DDF-4584-86E3-73F47D1DCFC6}" type="sibTrans" cxnId="{4B78C43E-0102-42AB-80C0-739A369187C5}">
      <dgm:prSet/>
      <dgm:spPr/>
      <dgm:t>
        <a:bodyPr/>
        <a:lstStyle/>
        <a:p>
          <a:endParaRPr lang="fr-FR"/>
        </a:p>
      </dgm:t>
    </dgm:pt>
    <dgm:pt modelId="{6F3BBE42-A82A-4E5B-B344-6B5BE2C9DD37}">
      <dgm:prSet phldrT="[Texte]"/>
      <dgm:spPr/>
      <dgm:t>
        <a:bodyPr/>
        <a:lstStyle/>
        <a:p>
          <a:r>
            <a:rPr lang="fr-FR" dirty="0"/>
            <a:t>Problématique et solution </a:t>
          </a:r>
        </a:p>
      </dgm:t>
    </dgm:pt>
    <dgm:pt modelId="{1DB8DC40-7A40-4945-8142-33E71FAD7593}" type="parTrans" cxnId="{84DA7367-D87D-4B23-AF5A-B58C5518ECCE}">
      <dgm:prSet/>
      <dgm:spPr/>
      <dgm:t>
        <a:bodyPr/>
        <a:lstStyle/>
        <a:p>
          <a:endParaRPr lang="fr-FR"/>
        </a:p>
      </dgm:t>
    </dgm:pt>
    <dgm:pt modelId="{810EBB5A-4FDC-417A-BB9E-FED5EC89F053}" type="sibTrans" cxnId="{84DA7367-D87D-4B23-AF5A-B58C5518ECCE}">
      <dgm:prSet/>
      <dgm:spPr/>
      <dgm:t>
        <a:bodyPr/>
        <a:lstStyle/>
        <a:p>
          <a:endParaRPr lang="fr-FR"/>
        </a:p>
      </dgm:t>
    </dgm:pt>
    <dgm:pt modelId="{10C29283-96DF-4EEA-BAC4-27F054F22124}">
      <dgm:prSet phldrT="[Texte]"/>
      <dgm:spPr/>
      <dgm:t>
        <a:bodyPr/>
        <a:lstStyle/>
        <a:p>
          <a:r>
            <a:rPr lang="fr-FR" b="1" dirty="0" err="1"/>
            <a:t>Backlog</a:t>
          </a:r>
          <a:r>
            <a:rPr lang="fr-FR" b="1" dirty="0"/>
            <a:t> produit</a:t>
          </a:r>
          <a:endParaRPr lang="fr-FR" dirty="0"/>
        </a:p>
      </dgm:t>
    </dgm:pt>
    <dgm:pt modelId="{E284A2A1-3303-4479-9EC8-523A1B6EAF80}" type="parTrans" cxnId="{AE1C2F33-6347-4B0D-8E40-85CD4926339D}">
      <dgm:prSet/>
      <dgm:spPr/>
      <dgm:t>
        <a:bodyPr/>
        <a:lstStyle/>
        <a:p>
          <a:endParaRPr lang="fr-FR"/>
        </a:p>
      </dgm:t>
    </dgm:pt>
    <dgm:pt modelId="{37AAD099-D597-4F33-9514-2F1FA684D188}" type="sibTrans" cxnId="{AE1C2F33-6347-4B0D-8E40-85CD4926339D}">
      <dgm:prSet/>
      <dgm:spPr/>
      <dgm:t>
        <a:bodyPr/>
        <a:lstStyle/>
        <a:p>
          <a:endParaRPr lang="fr-FR"/>
        </a:p>
      </dgm:t>
    </dgm:pt>
    <dgm:pt modelId="{C931173B-7E3C-4ECC-9FE8-BFB091AC5415}">
      <dgm:prSet phldrT="[Texte]"/>
      <dgm:spPr/>
      <dgm:t>
        <a:bodyPr/>
        <a:lstStyle/>
        <a:p>
          <a:r>
            <a:rPr lang="fr-FR" dirty="0" err="1"/>
            <a:t>Demo</a:t>
          </a:r>
          <a:endParaRPr lang="fr-FR" dirty="0"/>
        </a:p>
      </dgm:t>
    </dgm:pt>
    <dgm:pt modelId="{9B00E036-E675-44E8-A697-F8C490DB907C}" type="parTrans" cxnId="{CB0CCBAB-3B67-4789-928D-8507B24378BC}">
      <dgm:prSet/>
      <dgm:spPr/>
      <dgm:t>
        <a:bodyPr/>
        <a:lstStyle/>
        <a:p>
          <a:endParaRPr lang="fr-FR"/>
        </a:p>
      </dgm:t>
    </dgm:pt>
    <dgm:pt modelId="{0C066F39-67D8-4693-B7CC-5B96A18F8682}" type="sibTrans" cxnId="{CB0CCBAB-3B67-4789-928D-8507B24378BC}">
      <dgm:prSet/>
      <dgm:spPr/>
      <dgm:t>
        <a:bodyPr/>
        <a:lstStyle/>
        <a:p>
          <a:endParaRPr lang="fr-FR"/>
        </a:p>
      </dgm:t>
    </dgm:pt>
    <dgm:pt modelId="{5E082EC9-C5C8-420F-BDCB-E13415FA2DB6}">
      <dgm:prSet phldrT="[Texte]"/>
      <dgm:spPr/>
      <dgm:t>
        <a:bodyPr/>
        <a:lstStyle/>
        <a:p>
          <a:r>
            <a:rPr lang="fr-FR" dirty="0"/>
            <a:t>Méthodologie</a:t>
          </a:r>
        </a:p>
      </dgm:t>
    </dgm:pt>
    <dgm:pt modelId="{3DA06E95-197C-4DC9-AD0C-F6D127C9A29B}" type="parTrans" cxnId="{8D19DCB3-2AAE-4F35-9EB0-344244C9BEFE}">
      <dgm:prSet/>
      <dgm:spPr/>
      <dgm:t>
        <a:bodyPr/>
        <a:lstStyle/>
        <a:p>
          <a:endParaRPr lang="fr-FR"/>
        </a:p>
      </dgm:t>
    </dgm:pt>
    <dgm:pt modelId="{9D0A1B2F-0B47-4E4A-BE1F-FA035A86AFC4}" type="sibTrans" cxnId="{8D19DCB3-2AAE-4F35-9EB0-344244C9BEFE}">
      <dgm:prSet/>
      <dgm:spPr/>
      <dgm:t>
        <a:bodyPr/>
        <a:lstStyle/>
        <a:p>
          <a:endParaRPr lang="fr-FR"/>
        </a:p>
      </dgm:t>
    </dgm:pt>
    <dgm:pt modelId="{3477A7D2-F365-4EBB-AC25-DECE52067512}">
      <dgm:prSet phldrT="[Texte]" custT="1"/>
      <dgm:spPr/>
      <dgm:t>
        <a:bodyPr/>
        <a:lstStyle/>
        <a:p>
          <a:r>
            <a:rPr lang="fr-FR" sz="12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Architectures</a:t>
          </a:r>
        </a:p>
      </dgm:t>
    </dgm:pt>
    <dgm:pt modelId="{7F679B75-CAFB-44B2-96A9-DA0686051D7D}" type="parTrans" cxnId="{CDA0A959-2D30-4409-B96E-61FB1FD0327A}">
      <dgm:prSet/>
      <dgm:spPr/>
      <dgm:t>
        <a:bodyPr/>
        <a:lstStyle/>
        <a:p>
          <a:endParaRPr lang="fr-FR"/>
        </a:p>
      </dgm:t>
    </dgm:pt>
    <dgm:pt modelId="{8750A650-C39F-48B7-B7E1-606F5AB0367D}" type="sibTrans" cxnId="{CDA0A959-2D30-4409-B96E-61FB1FD0327A}">
      <dgm:prSet/>
      <dgm:spPr/>
      <dgm:t>
        <a:bodyPr/>
        <a:lstStyle/>
        <a:p>
          <a:endParaRPr lang="fr-FR"/>
        </a:p>
      </dgm:t>
    </dgm:pt>
    <dgm:pt modelId="{F5577B29-D964-4020-9BBB-A5F31B0D63BE}" type="pres">
      <dgm:prSet presAssocID="{AAEFA6CE-78CD-4DB0-874F-2F3E82A74C20}" presName="Name0" presStyleCnt="0">
        <dgm:presLayoutVars>
          <dgm:dir/>
          <dgm:animLvl val="lvl"/>
          <dgm:resizeHandles val="exact"/>
        </dgm:presLayoutVars>
      </dgm:prSet>
      <dgm:spPr/>
    </dgm:pt>
    <dgm:pt modelId="{7A8561AE-1722-4DCE-91B4-F508A47732AD}" type="pres">
      <dgm:prSet presAssocID="{9BCD13A8-F6C8-4DF3-B21A-AD68D998D35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ECC31C0-4452-4E68-8BE0-11AE9348293D}" type="pres">
      <dgm:prSet presAssocID="{52C8DD1D-2DDF-4584-86E3-73F47D1DCFC6}" presName="parTxOnlySpace" presStyleCnt="0"/>
      <dgm:spPr/>
    </dgm:pt>
    <dgm:pt modelId="{34FC300F-5BC5-47A8-A2C0-3184FD6D7EDB}" type="pres">
      <dgm:prSet presAssocID="{6F3BBE42-A82A-4E5B-B344-6B5BE2C9DD3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41D3A21-098A-47E8-A095-54ACD8C66770}" type="pres">
      <dgm:prSet presAssocID="{810EBB5A-4FDC-417A-BB9E-FED5EC89F053}" presName="parTxOnlySpace" presStyleCnt="0"/>
      <dgm:spPr/>
    </dgm:pt>
    <dgm:pt modelId="{00FDA49A-6D47-4233-852B-D69AE2E6BC38}" type="pres">
      <dgm:prSet presAssocID="{10C29283-96DF-4EEA-BAC4-27F054F22124}" presName="parTxOnly" presStyleLbl="node1" presStyleIdx="2" presStyleCnt="6" custLinFactX="78986" custLinFactNeighborX="100000" custLinFactNeighborY="2576">
        <dgm:presLayoutVars>
          <dgm:chMax val="0"/>
          <dgm:chPref val="0"/>
          <dgm:bulletEnabled val="1"/>
        </dgm:presLayoutVars>
      </dgm:prSet>
      <dgm:spPr/>
    </dgm:pt>
    <dgm:pt modelId="{C7E0E854-BA74-4780-A6E3-F25788059C61}" type="pres">
      <dgm:prSet presAssocID="{37AAD099-D597-4F33-9514-2F1FA684D188}" presName="parTxOnlySpace" presStyleCnt="0"/>
      <dgm:spPr/>
    </dgm:pt>
    <dgm:pt modelId="{23506482-98A2-49DD-874B-C285386DC1B3}" type="pres">
      <dgm:prSet presAssocID="{5E082EC9-C5C8-420F-BDCB-E13415FA2DB6}" presName="parTxOnly" presStyleLbl="node1" presStyleIdx="3" presStyleCnt="6" custLinFactX="-81834" custLinFactNeighborX="-100000" custLinFactNeighborY="2576">
        <dgm:presLayoutVars>
          <dgm:chMax val="0"/>
          <dgm:chPref val="0"/>
          <dgm:bulletEnabled val="1"/>
        </dgm:presLayoutVars>
      </dgm:prSet>
      <dgm:spPr/>
    </dgm:pt>
    <dgm:pt modelId="{11621B0B-6A04-4A69-93D8-B5EFBD0E5D6C}" type="pres">
      <dgm:prSet presAssocID="{9D0A1B2F-0B47-4E4A-BE1F-FA035A86AFC4}" presName="parTxOnlySpace" presStyleCnt="0"/>
      <dgm:spPr/>
    </dgm:pt>
    <dgm:pt modelId="{07EF596A-5C8F-4EEF-8F2B-89BA3BC18100}" type="pres">
      <dgm:prSet presAssocID="{3477A7D2-F365-4EBB-AC25-DECE5206751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1E933C3-CC10-4E46-BE39-9C3BC9D96FDF}" type="pres">
      <dgm:prSet presAssocID="{8750A650-C39F-48B7-B7E1-606F5AB0367D}" presName="parTxOnlySpace" presStyleCnt="0"/>
      <dgm:spPr/>
    </dgm:pt>
    <dgm:pt modelId="{981BF1B8-3F6C-477A-8269-F9B6A780B553}" type="pres">
      <dgm:prSet presAssocID="{C931173B-7E3C-4ECC-9FE8-BFB091AC54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19C1B01-34A0-4354-9E4C-50FD6D411258}" type="presOf" srcId="{C931173B-7E3C-4ECC-9FE8-BFB091AC5415}" destId="{981BF1B8-3F6C-477A-8269-F9B6A780B553}" srcOrd="0" destOrd="0" presId="urn:microsoft.com/office/officeart/2005/8/layout/chevron1"/>
    <dgm:cxn modelId="{94757110-4FA3-4A89-BE03-CDEF91661194}" type="presOf" srcId="{10C29283-96DF-4EEA-BAC4-27F054F22124}" destId="{00FDA49A-6D47-4233-852B-D69AE2E6BC38}" srcOrd="0" destOrd="0" presId="urn:microsoft.com/office/officeart/2005/8/layout/chevron1"/>
    <dgm:cxn modelId="{AE1C2F33-6347-4B0D-8E40-85CD4926339D}" srcId="{AAEFA6CE-78CD-4DB0-874F-2F3E82A74C20}" destId="{10C29283-96DF-4EEA-BAC4-27F054F22124}" srcOrd="2" destOrd="0" parTransId="{E284A2A1-3303-4479-9EC8-523A1B6EAF80}" sibTransId="{37AAD099-D597-4F33-9514-2F1FA684D188}"/>
    <dgm:cxn modelId="{4B78C43E-0102-42AB-80C0-739A369187C5}" srcId="{AAEFA6CE-78CD-4DB0-874F-2F3E82A74C20}" destId="{9BCD13A8-F6C8-4DF3-B21A-AD68D998D358}" srcOrd="0" destOrd="0" parTransId="{C09DDB21-D12E-4A72-A8F1-1EDEC2A021DE}" sibTransId="{52C8DD1D-2DDF-4584-86E3-73F47D1DCFC6}"/>
    <dgm:cxn modelId="{84DA7367-D87D-4B23-AF5A-B58C5518ECCE}" srcId="{AAEFA6CE-78CD-4DB0-874F-2F3E82A74C20}" destId="{6F3BBE42-A82A-4E5B-B344-6B5BE2C9DD37}" srcOrd="1" destOrd="0" parTransId="{1DB8DC40-7A40-4945-8142-33E71FAD7593}" sibTransId="{810EBB5A-4FDC-417A-BB9E-FED5EC89F053}"/>
    <dgm:cxn modelId="{CC6F7858-2EE3-429C-B705-45AE5E824F2B}" type="presOf" srcId="{9BCD13A8-F6C8-4DF3-B21A-AD68D998D358}" destId="{7A8561AE-1722-4DCE-91B4-F508A47732AD}" srcOrd="0" destOrd="0" presId="urn:microsoft.com/office/officeart/2005/8/layout/chevron1"/>
    <dgm:cxn modelId="{CDA0A959-2D30-4409-B96E-61FB1FD0327A}" srcId="{AAEFA6CE-78CD-4DB0-874F-2F3E82A74C20}" destId="{3477A7D2-F365-4EBB-AC25-DECE52067512}" srcOrd="4" destOrd="0" parTransId="{7F679B75-CAFB-44B2-96A9-DA0686051D7D}" sibTransId="{8750A650-C39F-48B7-B7E1-606F5AB0367D}"/>
    <dgm:cxn modelId="{D7D8BF5A-1DF1-4822-A7AA-244F1E3CCBFB}" type="presOf" srcId="{3477A7D2-F365-4EBB-AC25-DECE52067512}" destId="{07EF596A-5C8F-4EEF-8F2B-89BA3BC18100}" srcOrd="0" destOrd="0" presId="urn:microsoft.com/office/officeart/2005/8/layout/chevron1"/>
    <dgm:cxn modelId="{205B5391-3300-4711-B244-98B130AF36A0}" type="presOf" srcId="{AAEFA6CE-78CD-4DB0-874F-2F3E82A74C20}" destId="{F5577B29-D964-4020-9BBB-A5F31B0D63BE}" srcOrd="0" destOrd="0" presId="urn:microsoft.com/office/officeart/2005/8/layout/chevron1"/>
    <dgm:cxn modelId="{22F83A9F-A60C-4030-9624-6228FED26CEF}" type="presOf" srcId="{5E082EC9-C5C8-420F-BDCB-E13415FA2DB6}" destId="{23506482-98A2-49DD-874B-C285386DC1B3}" srcOrd="0" destOrd="0" presId="urn:microsoft.com/office/officeart/2005/8/layout/chevron1"/>
    <dgm:cxn modelId="{CB0CCBAB-3B67-4789-928D-8507B24378BC}" srcId="{AAEFA6CE-78CD-4DB0-874F-2F3E82A74C20}" destId="{C931173B-7E3C-4ECC-9FE8-BFB091AC5415}" srcOrd="5" destOrd="0" parTransId="{9B00E036-E675-44E8-A697-F8C490DB907C}" sibTransId="{0C066F39-67D8-4693-B7CC-5B96A18F8682}"/>
    <dgm:cxn modelId="{8D19DCB3-2AAE-4F35-9EB0-344244C9BEFE}" srcId="{AAEFA6CE-78CD-4DB0-874F-2F3E82A74C20}" destId="{5E082EC9-C5C8-420F-BDCB-E13415FA2DB6}" srcOrd="3" destOrd="0" parTransId="{3DA06E95-197C-4DC9-AD0C-F6D127C9A29B}" sibTransId="{9D0A1B2F-0B47-4E4A-BE1F-FA035A86AFC4}"/>
    <dgm:cxn modelId="{CDC723FE-06A0-4918-933F-6F5EB800C646}" type="presOf" srcId="{6F3BBE42-A82A-4E5B-B344-6B5BE2C9DD37}" destId="{34FC300F-5BC5-47A8-A2C0-3184FD6D7EDB}" srcOrd="0" destOrd="0" presId="urn:microsoft.com/office/officeart/2005/8/layout/chevron1"/>
    <dgm:cxn modelId="{DFBA0D16-2416-405F-9D81-E9F5B5A0511A}" type="presParOf" srcId="{F5577B29-D964-4020-9BBB-A5F31B0D63BE}" destId="{7A8561AE-1722-4DCE-91B4-F508A47732AD}" srcOrd="0" destOrd="0" presId="urn:microsoft.com/office/officeart/2005/8/layout/chevron1"/>
    <dgm:cxn modelId="{1A70979D-0F18-4913-8BF4-C7880CC5714D}" type="presParOf" srcId="{F5577B29-D964-4020-9BBB-A5F31B0D63BE}" destId="{AECC31C0-4452-4E68-8BE0-11AE9348293D}" srcOrd="1" destOrd="0" presId="urn:microsoft.com/office/officeart/2005/8/layout/chevron1"/>
    <dgm:cxn modelId="{5E0B687C-263F-454C-B5A2-50E50A20CF0F}" type="presParOf" srcId="{F5577B29-D964-4020-9BBB-A5F31B0D63BE}" destId="{34FC300F-5BC5-47A8-A2C0-3184FD6D7EDB}" srcOrd="2" destOrd="0" presId="urn:microsoft.com/office/officeart/2005/8/layout/chevron1"/>
    <dgm:cxn modelId="{0A0B3413-40F8-4D6C-A211-E911F976AB36}" type="presParOf" srcId="{F5577B29-D964-4020-9BBB-A5F31B0D63BE}" destId="{B41D3A21-098A-47E8-A095-54ACD8C66770}" srcOrd="3" destOrd="0" presId="urn:microsoft.com/office/officeart/2005/8/layout/chevron1"/>
    <dgm:cxn modelId="{6EB3014A-8AE3-4EE6-B9BE-C773F0E6F8C2}" type="presParOf" srcId="{F5577B29-D964-4020-9BBB-A5F31B0D63BE}" destId="{00FDA49A-6D47-4233-852B-D69AE2E6BC38}" srcOrd="4" destOrd="0" presId="urn:microsoft.com/office/officeart/2005/8/layout/chevron1"/>
    <dgm:cxn modelId="{CBBF1D31-DF43-413B-8063-E4DAD18785B1}" type="presParOf" srcId="{F5577B29-D964-4020-9BBB-A5F31B0D63BE}" destId="{C7E0E854-BA74-4780-A6E3-F25788059C61}" srcOrd="5" destOrd="0" presId="urn:microsoft.com/office/officeart/2005/8/layout/chevron1"/>
    <dgm:cxn modelId="{1C6B8198-BF3E-4E41-B02F-5E48096A2CED}" type="presParOf" srcId="{F5577B29-D964-4020-9BBB-A5F31B0D63BE}" destId="{23506482-98A2-49DD-874B-C285386DC1B3}" srcOrd="6" destOrd="0" presId="urn:microsoft.com/office/officeart/2005/8/layout/chevron1"/>
    <dgm:cxn modelId="{A9496D96-80B4-440A-B432-D4893611ED76}" type="presParOf" srcId="{F5577B29-D964-4020-9BBB-A5F31B0D63BE}" destId="{11621B0B-6A04-4A69-93D8-B5EFBD0E5D6C}" srcOrd="7" destOrd="0" presId="urn:microsoft.com/office/officeart/2005/8/layout/chevron1"/>
    <dgm:cxn modelId="{9A4AB275-E015-4FA0-8F1B-B9318BD3FB11}" type="presParOf" srcId="{F5577B29-D964-4020-9BBB-A5F31B0D63BE}" destId="{07EF596A-5C8F-4EEF-8F2B-89BA3BC18100}" srcOrd="8" destOrd="0" presId="urn:microsoft.com/office/officeart/2005/8/layout/chevron1"/>
    <dgm:cxn modelId="{5A9F40A0-32A0-4B28-B922-265CBF73CD87}" type="presParOf" srcId="{F5577B29-D964-4020-9BBB-A5F31B0D63BE}" destId="{21E933C3-CC10-4E46-BE39-9C3BC9D96FDF}" srcOrd="9" destOrd="0" presId="urn:microsoft.com/office/officeart/2005/8/layout/chevron1"/>
    <dgm:cxn modelId="{9B3F5285-66DC-4BCE-AF3B-F6A23833799C}" type="presParOf" srcId="{F5577B29-D964-4020-9BBB-A5F31B0D63BE}" destId="{981BF1B8-3F6C-477A-8269-F9B6A780B5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7BC4D-399E-4EC4-B889-FAB0F216E9B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586EAAE6-86ED-4072-85A2-44EA2E00A0C8}">
      <dgm:prSet phldrT="[Texte]"/>
      <dgm:spPr/>
      <dgm:t>
        <a:bodyPr/>
        <a:lstStyle/>
        <a:p>
          <a:r>
            <a:rPr lang="fr-FR" dirty="0"/>
            <a:t>LB Consulting</a:t>
          </a:r>
        </a:p>
      </dgm:t>
    </dgm:pt>
    <dgm:pt modelId="{DACF4989-FF95-4BC1-9B73-41927505F86F}" type="parTrans" cxnId="{14509C07-B2C6-4B82-AE05-27978C998F93}">
      <dgm:prSet/>
      <dgm:spPr/>
      <dgm:t>
        <a:bodyPr/>
        <a:lstStyle/>
        <a:p>
          <a:endParaRPr lang="fr-FR"/>
        </a:p>
      </dgm:t>
    </dgm:pt>
    <dgm:pt modelId="{D4A53093-4B58-4C26-9023-5F6D5884A209}" type="sibTrans" cxnId="{14509C07-B2C6-4B82-AE05-27978C998F93}">
      <dgm:prSet/>
      <dgm:spPr/>
      <dgm:t>
        <a:bodyPr/>
        <a:lstStyle/>
        <a:p>
          <a:endParaRPr lang="fr-FR"/>
        </a:p>
      </dgm:t>
    </dgm:pt>
    <dgm:pt modelId="{B65B7440-F0E1-4409-95C3-3021D9CD9A72}">
      <dgm:prSet phldrT="[Texte]"/>
      <dgm:spPr/>
      <dgm:t>
        <a:bodyPr/>
        <a:lstStyle/>
        <a:p>
          <a:r>
            <a:rPr lang="fr-FR" dirty="0"/>
            <a:t>Campings</a:t>
          </a:r>
        </a:p>
      </dgm:t>
    </dgm:pt>
    <dgm:pt modelId="{B438A7FE-2A2A-41E1-9516-6E156357662C}" type="parTrans" cxnId="{BC7DDF6F-5B16-45C9-93B2-9C5F2E88EC5A}">
      <dgm:prSet/>
      <dgm:spPr/>
      <dgm:t>
        <a:bodyPr/>
        <a:lstStyle/>
        <a:p>
          <a:endParaRPr lang="fr-FR"/>
        </a:p>
      </dgm:t>
    </dgm:pt>
    <dgm:pt modelId="{E8873675-B7FC-4887-9D37-9507F364E32D}" type="sibTrans" cxnId="{BC7DDF6F-5B16-45C9-93B2-9C5F2E88EC5A}">
      <dgm:prSet/>
      <dgm:spPr/>
      <dgm:t>
        <a:bodyPr/>
        <a:lstStyle/>
        <a:p>
          <a:endParaRPr lang="fr-FR"/>
        </a:p>
      </dgm:t>
    </dgm:pt>
    <dgm:pt modelId="{3887FA8F-BDBF-49D5-8C57-F916B82CE01E}">
      <dgm:prSet phldrT="[Texte]"/>
      <dgm:spPr/>
      <dgm:t>
        <a:bodyPr/>
        <a:lstStyle/>
        <a:p>
          <a:r>
            <a:rPr lang="fr-FR" dirty="0"/>
            <a:t>Yeild management </a:t>
          </a:r>
        </a:p>
      </dgm:t>
    </dgm:pt>
    <dgm:pt modelId="{B67F9590-07F3-4F3E-9CD1-6377500388C2}" type="parTrans" cxnId="{27A08630-5048-4813-B291-696DAF3ED781}">
      <dgm:prSet/>
      <dgm:spPr/>
      <dgm:t>
        <a:bodyPr/>
        <a:lstStyle/>
        <a:p>
          <a:endParaRPr lang="fr-FR"/>
        </a:p>
      </dgm:t>
    </dgm:pt>
    <dgm:pt modelId="{DB94ACBB-7F07-40C8-82DB-C728AF3BDE71}" type="sibTrans" cxnId="{27A08630-5048-4813-B291-696DAF3ED781}">
      <dgm:prSet/>
      <dgm:spPr/>
      <dgm:t>
        <a:bodyPr/>
        <a:lstStyle/>
        <a:p>
          <a:endParaRPr lang="fr-FR"/>
        </a:p>
      </dgm:t>
    </dgm:pt>
    <dgm:pt modelId="{1A67C417-4839-4C4C-85A1-BBCE1F3C9E91}" type="pres">
      <dgm:prSet presAssocID="{2F27BC4D-399E-4EC4-B889-FAB0F216E9BB}" presName="compositeShape" presStyleCnt="0">
        <dgm:presLayoutVars>
          <dgm:chMax val="7"/>
          <dgm:dir/>
          <dgm:resizeHandles val="exact"/>
        </dgm:presLayoutVars>
      </dgm:prSet>
      <dgm:spPr/>
    </dgm:pt>
    <dgm:pt modelId="{FA8481AC-637A-4FD3-96DE-AA6AF3884669}" type="pres">
      <dgm:prSet presAssocID="{586EAAE6-86ED-4072-85A2-44EA2E00A0C8}" presName="circ1" presStyleLbl="vennNode1" presStyleIdx="0" presStyleCnt="3"/>
      <dgm:spPr/>
    </dgm:pt>
    <dgm:pt modelId="{464BCED0-1F9A-4AF1-9436-A05D19519A58}" type="pres">
      <dgm:prSet presAssocID="{586EAAE6-86ED-4072-85A2-44EA2E00A0C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BA01CA7-3582-49D7-A62C-B67FDEDDA785}" type="pres">
      <dgm:prSet presAssocID="{B65B7440-F0E1-4409-95C3-3021D9CD9A72}" presName="circ2" presStyleLbl="vennNode1" presStyleIdx="1" presStyleCnt="3"/>
      <dgm:spPr/>
    </dgm:pt>
    <dgm:pt modelId="{82484D18-EC89-4D39-A828-38D853724FBA}" type="pres">
      <dgm:prSet presAssocID="{B65B7440-F0E1-4409-95C3-3021D9CD9A7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2B93D3-6105-4E02-909E-A981D44D4212}" type="pres">
      <dgm:prSet presAssocID="{3887FA8F-BDBF-49D5-8C57-F916B82CE01E}" presName="circ3" presStyleLbl="vennNode1" presStyleIdx="2" presStyleCnt="3"/>
      <dgm:spPr/>
    </dgm:pt>
    <dgm:pt modelId="{D3EAE257-20EC-43DD-8748-C3F61597249D}" type="pres">
      <dgm:prSet presAssocID="{3887FA8F-BDBF-49D5-8C57-F916B82CE0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4509C07-B2C6-4B82-AE05-27978C998F93}" srcId="{2F27BC4D-399E-4EC4-B889-FAB0F216E9BB}" destId="{586EAAE6-86ED-4072-85A2-44EA2E00A0C8}" srcOrd="0" destOrd="0" parTransId="{DACF4989-FF95-4BC1-9B73-41927505F86F}" sibTransId="{D4A53093-4B58-4C26-9023-5F6D5884A209}"/>
    <dgm:cxn modelId="{27A08630-5048-4813-B291-696DAF3ED781}" srcId="{2F27BC4D-399E-4EC4-B889-FAB0F216E9BB}" destId="{3887FA8F-BDBF-49D5-8C57-F916B82CE01E}" srcOrd="2" destOrd="0" parTransId="{B67F9590-07F3-4F3E-9CD1-6377500388C2}" sibTransId="{DB94ACBB-7F07-40C8-82DB-C728AF3BDE71}"/>
    <dgm:cxn modelId="{BC92835F-3B3C-457A-AFF3-54A6B3AF86C1}" type="presOf" srcId="{3887FA8F-BDBF-49D5-8C57-F916B82CE01E}" destId="{D3EAE257-20EC-43DD-8748-C3F61597249D}" srcOrd="1" destOrd="0" presId="urn:microsoft.com/office/officeart/2005/8/layout/venn1"/>
    <dgm:cxn modelId="{9982D349-2FB3-400A-A19F-1C9212B79A99}" type="presOf" srcId="{3887FA8F-BDBF-49D5-8C57-F916B82CE01E}" destId="{1E2B93D3-6105-4E02-909E-A981D44D4212}" srcOrd="0" destOrd="0" presId="urn:microsoft.com/office/officeart/2005/8/layout/venn1"/>
    <dgm:cxn modelId="{2785724A-44B0-44B5-B383-166AC64EC2DC}" type="presOf" srcId="{586EAAE6-86ED-4072-85A2-44EA2E00A0C8}" destId="{FA8481AC-637A-4FD3-96DE-AA6AF3884669}" srcOrd="0" destOrd="0" presId="urn:microsoft.com/office/officeart/2005/8/layout/venn1"/>
    <dgm:cxn modelId="{BC7DDF6F-5B16-45C9-93B2-9C5F2E88EC5A}" srcId="{2F27BC4D-399E-4EC4-B889-FAB0F216E9BB}" destId="{B65B7440-F0E1-4409-95C3-3021D9CD9A72}" srcOrd="1" destOrd="0" parTransId="{B438A7FE-2A2A-41E1-9516-6E156357662C}" sibTransId="{E8873675-B7FC-4887-9D37-9507F364E32D}"/>
    <dgm:cxn modelId="{CF00577A-0D4C-4EE8-838B-BA190AA55298}" type="presOf" srcId="{2F27BC4D-399E-4EC4-B889-FAB0F216E9BB}" destId="{1A67C417-4839-4C4C-85A1-BBCE1F3C9E91}" srcOrd="0" destOrd="0" presId="urn:microsoft.com/office/officeart/2005/8/layout/venn1"/>
    <dgm:cxn modelId="{434E969B-970D-4461-9AEE-272494475C09}" type="presOf" srcId="{B65B7440-F0E1-4409-95C3-3021D9CD9A72}" destId="{82484D18-EC89-4D39-A828-38D853724FBA}" srcOrd="1" destOrd="0" presId="urn:microsoft.com/office/officeart/2005/8/layout/venn1"/>
    <dgm:cxn modelId="{8BFB6EAC-4085-4B94-BC92-5396E9C481D2}" type="presOf" srcId="{586EAAE6-86ED-4072-85A2-44EA2E00A0C8}" destId="{464BCED0-1F9A-4AF1-9436-A05D19519A58}" srcOrd="1" destOrd="0" presId="urn:microsoft.com/office/officeart/2005/8/layout/venn1"/>
    <dgm:cxn modelId="{4358FFEE-B544-46A4-B509-105C0F16B977}" type="presOf" srcId="{B65B7440-F0E1-4409-95C3-3021D9CD9A72}" destId="{7BA01CA7-3582-49D7-A62C-B67FDEDDA785}" srcOrd="0" destOrd="0" presId="urn:microsoft.com/office/officeart/2005/8/layout/venn1"/>
    <dgm:cxn modelId="{37477B61-84F2-4696-A28E-A65F5CA01B3B}" type="presParOf" srcId="{1A67C417-4839-4C4C-85A1-BBCE1F3C9E91}" destId="{FA8481AC-637A-4FD3-96DE-AA6AF3884669}" srcOrd="0" destOrd="0" presId="urn:microsoft.com/office/officeart/2005/8/layout/venn1"/>
    <dgm:cxn modelId="{191B6DE4-4780-4759-9B9C-55A87525F775}" type="presParOf" srcId="{1A67C417-4839-4C4C-85A1-BBCE1F3C9E91}" destId="{464BCED0-1F9A-4AF1-9436-A05D19519A58}" srcOrd="1" destOrd="0" presId="urn:microsoft.com/office/officeart/2005/8/layout/venn1"/>
    <dgm:cxn modelId="{237FE92C-7F66-41C2-B4CB-E310634418FB}" type="presParOf" srcId="{1A67C417-4839-4C4C-85A1-BBCE1F3C9E91}" destId="{7BA01CA7-3582-49D7-A62C-B67FDEDDA785}" srcOrd="2" destOrd="0" presId="urn:microsoft.com/office/officeart/2005/8/layout/venn1"/>
    <dgm:cxn modelId="{B347050D-4A31-4173-997C-2A4CA0147DFE}" type="presParOf" srcId="{1A67C417-4839-4C4C-85A1-BBCE1F3C9E91}" destId="{82484D18-EC89-4D39-A828-38D853724FBA}" srcOrd="3" destOrd="0" presId="urn:microsoft.com/office/officeart/2005/8/layout/venn1"/>
    <dgm:cxn modelId="{D71A5C01-7B39-45A4-BB30-D05E9764DA34}" type="presParOf" srcId="{1A67C417-4839-4C4C-85A1-BBCE1F3C9E91}" destId="{1E2B93D3-6105-4E02-909E-A981D44D4212}" srcOrd="4" destOrd="0" presId="urn:microsoft.com/office/officeart/2005/8/layout/venn1"/>
    <dgm:cxn modelId="{454705B7-3D05-44F8-9520-042FBC2E19BB}" type="presParOf" srcId="{1A67C417-4839-4C4C-85A1-BBCE1F3C9E91}" destId="{D3EAE257-20EC-43DD-8748-C3F61597249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561AE-1722-4DCE-91B4-F508A47732AD}">
      <dsp:nvSpPr>
        <dsp:cNvPr id="0" name=""/>
        <dsp:cNvSpPr/>
      </dsp:nvSpPr>
      <dsp:spPr>
        <a:xfrm>
          <a:off x="5547" y="1559928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Cadre de projet </a:t>
          </a:r>
        </a:p>
      </dsp:txBody>
      <dsp:txXfrm>
        <a:off x="418260" y="1559928"/>
        <a:ext cx="1238139" cy="825426"/>
      </dsp:txXfrm>
    </dsp:sp>
    <dsp:sp modelId="{34FC300F-5BC5-47A8-A2C0-3184FD6D7EDB}">
      <dsp:nvSpPr>
        <dsp:cNvPr id="0" name=""/>
        <dsp:cNvSpPr/>
      </dsp:nvSpPr>
      <dsp:spPr>
        <a:xfrm>
          <a:off x="1862755" y="1559928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Problématique et solution </a:t>
          </a:r>
        </a:p>
      </dsp:txBody>
      <dsp:txXfrm>
        <a:off x="2275468" y="1559928"/>
        <a:ext cx="1238139" cy="825426"/>
      </dsp:txXfrm>
    </dsp:sp>
    <dsp:sp modelId="{00FDA49A-6D47-4233-852B-D69AE2E6BC38}">
      <dsp:nvSpPr>
        <dsp:cNvPr id="0" name=""/>
        <dsp:cNvSpPr/>
      </dsp:nvSpPr>
      <dsp:spPr>
        <a:xfrm>
          <a:off x="5556248" y="1581191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Backlog</a:t>
          </a:r>
          <a:r>
            <a:rPr lang="fr-FR" sz="1200" b="1" kern="1200" dirty="0"/>
            <a:t> produit</a:t>
          </a:r>
          <a:endParaRPr lang="fr-FR" sz="1200" kern="1200" dirty="0"/>
        </a:p>
      </dsp:txBody>
      <dsp:txXfrm>
        <a:off x="5968961" y="1581191"/>
        <a:ext cx="1238139" cy="825426"/>
      </dsp:txXfrm>
    </dsp:sp>
    <dsp:sp modelId="{23506482-98A2-49DD-874B-C285386DC1B3}">
      <dsp:nvSpPr>
        <dsp:cNvPr id="0" name=""/>
        <dsp:cNvSpPr/>
      </dsp:nvSpPr>
      <dsp:spPr>
        <a:xfrm>
          <a:off x="3682118" y="1581191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Méthodologie</a:t>
          </a:r>
        </a:p>
      </dsp:txBody>
      <dsp:txXfrm>
        <a:off x="4094831" y="1581191"/>
        <a:ext cx="1238139" cy="825426"/>
      </dsp:txXfrm>
    </dsp:sp>
    <dsp:sp modelId="{07EF596A-5C8F-4EEF-8F2B-89BA3BC18100}">
      <dsp:nvSpPr>
        <dsp:cNvPr id="0" name=""/>
        <dsp:cNvSpPr/>
      </dsp:nvSpPr>
      <dsp:spPr>
        <a:xfrm>
          <a:off x="7434381" y="1559928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Architectures</a:t>
          </a:r>
        </a:p>
      </dsp:txBody>
      <dsp:txXfrm>
        <a:off x="7847094" y="1559928"/>
        <a:ext cx="1238139" cy="825426"/>
      </dsp:txXfrm>
    </dsp:sp>
    <dsp:sp modelId="{981BF1B8-3F6C-477A-8269-F9B6A780B553}">
      <dsp:nvSpPr>
        <dsp:cNvPr id="0" name=""/>
        <dsp:cNvSpPr/>
      </dsp:nvSpPr>
      <dsp:spPr>
        <a:xfrm>
          <a:off x="9291589" y="1559928"/>
          <a:ext cx="2063565" cy="82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Demo</a:t>
          </a:r>
          <a:endParaRPr lang="fr-FR" sz="1200" kern="1200" dirty="0"/>
        </a:p>
      </dsp:txBody>
      <dsp:txXfrm>
        <a:off x="9704302" y="1559928"/>
        <a:ext cx="1238139" cy="8254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481AC-637A-4FD3-96DE-AA6AF3884669}">
      <dsp:nvSpPr>
        <dsp:cNvPr id="0" name=""/>
        <dsp:cNvSpPr/>
      </dsp:nvSpPr>
      <dsp:spPr>
        <a:xfrm>
          <a:off x="2761221" y="67337"/>
          <a:ext cx="3232205" cy="323220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LB Consulting</a:t>
          </a:r>
        </a:p>
      </dsp:txBody>
      <dsp:txXfrm>
        <a:off x="3192182" y="632973"/>
        <a:ext cx="2370283" cy="1454492"/>
      </dsp:txXfrm>
    </dsp:sp>
    <dsp:sp modelId="{7BA01CA7-3582-49D7-A62C-B67FDEDDA785}">
      <dsp:nvSpPr>
        <dsp:cNvPr id="0" name=""/>
        <dsp:cNvSpPr/>
      </dsp:nvSpPr>
      <dsp:spPr>
        <a:xfrm>
          <a:off x="3927508" y="2087465"/>
          <a:ext cx="3232205" cy="323220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Campings</a:t>
          </a:r>
        </a:p>
      </dsp:txBody>
      <dsp:txXfrm>
        <a:off x="4916024" y="2922452"/>
        <a:ext cx="1939323" cy="1777712"/>
      </dsp:txXfrm>
    </dsp:sp>
    <dsp:sp modelId="{1E2B93D3-6105-4E02-909E-A981D44D4212}">
      <dsp:nvSpPr>
        <dsp:cNvPr id="0" name=""/>
        <dsp:cNvSpPr/>
      </dsp:nvSpPr>
      <dsp:spPr>
        <a:xfrm>
          <a:off x="1594933" y="2087465"/>
          <a:ext cx="3232205" cy="323220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Yeild management </a:t>
          </a:r>
        </a:p>
      </dsp:txBody>
      <dsp:txXfrm>
        <a:off x="1899299" y="2922452"/>
        <a:ext cx="1939323" cy="1777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994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3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76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31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8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9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3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0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2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B2D0D-F950-4435-AB53-9753DE52F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2052"/>
            <a:ext cx="10402956" cy="257751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Dashboard d’analyse exploratoire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E94049-5E17-4E24-A8E9-34A4353A9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361" y="4525588"/>
            <a:ext cx="8915399" cy="1126283"/>
          </a:xfrm>
        </p:spPr>
        <p:txBody>
          <a:bodyPr>
            <a:normAutofit/>
          </a:bodyPr>
          <a:lstStyle/>
          <a:p>
            <a:r>
              <a:rPr lang="fr-FR" dirty="0"/>
              <a:t>LB consulting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5C496A-FDE6-473C-88A3-4EF020DCB50C}"/>
              </a:ext>
            </a:extLst>
          </p:cNvPr>
          <p:cNvSpPr txBox="1"/>
          <p:nvPr/>
        </p:nvSpPr>
        <p:spPr>
          <a:xfrm>
            <a:off x="10098157" y="132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Elkilani Elkarous </a:t>
            </a:r>
          </a:p>
        </p:txBody>
      </p:sp>
    </p:spTree>
    <p:extLst>
      <p:ext uri="{BB962C8B-B14F-4D97-AF65-F5344CB8AC3E}">
        <p14:creationId xmlns:p14="http://schemas.microsoft.com/office/powerpoint/2010/main" val="407170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10892-4EAF-4020-B5D8-586433F5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 logiques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ED5A0C1-1515-4688-8BBD-E095F212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523" y="1577009"/>
            <a:ext cx="10190920" cy="50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DFA2C8C-8B8A-456B-BB9D-55FF4F92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347869"/>
            <a:ext cx="9382539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2ADED6-A703-483E-9BE2-A13EF836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95E6D2-B01C-4FD7-8CE6-9BAA08583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79" y="1364973"/>
            <a:ext cx="10987904" cy="5247861"/>
          </a:xfrm>
        </p:spPr>
      </p:pic>
    </p:spTree>
    <p:extLst>
      <p:ext uri="{BB962C8B-B14F-4D97-AF65-F5344CB8AC3E}">
        <p14:creationId xmlns:p14="http://schemas.microsoft.com/office/powerpoint/2010/main" val="53944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C28D1-6785-493D-B778-961D4ADE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3881629"/>
          </a:xfrm>
        </p:spPr>
        <p:txBody>
          <a:bodyPr/>
          <a:lstStyle/>
          <a:p>
            <a:r>
              <a:rPr lang="fr-FR" dirty="0"/>
              <a:t>Démo</a:t>
            </a:r>
            <a:br>
              <a:rPr lang="fr-FR" dirty="0"/>
            </a:br>
            <a:endParaRPr lang="fr-FR" dirty="0"/>
          </a:p>
        </p:txBody>
      </p:sp>
      <p:pic>
        <p:nvPicPr>
          <p:cNvPr id="3" name="screen-capture-5_JU2YeFPY">
            <a:hlinkClick r:id="" action="ppaction://media"/>
            <a:extLst>
              <a:ext uri="{FF2B5EF4-FFF2-40B4-BE49-F238E27FC236}">
                <a16:creationId xmlns:a16="http://schemas.microsoft.com/office/drawing/2014/main" id="{53DBAE87-12F5-4517-94CB-8387D059E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526" y="1272208"/>
            <a:ext cx="10705952" cy="5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D60FC-67D5-4F18-B7BF-2CF637B4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plan</a:t>
            </a:r>
          </a:p>
        </p:txBody>
      </p:sp>
      <p:graphicFrame>
        <p:nvGraphicFramePr>
          <p:cNvPr id="6" name="Espace réservé du contenu 4">
            <a:extLst>
              <a:ext uri="{FF2B5EF4-FFF2-40B4-BE49-F238E27FC236}">
                <a16:creationId xmlns:a16="http://schemas.microsoft.com/office/drawing/2014/main" id="{2ECA882C-B288-4F23-B634-8A40E9FD71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776299"/>
              </p:ext>
            </p:extLst>
          </p:nvPr>
        </p:nvGraphicFramePr>
        <p:xfrm>
          <a:off x="539750" y="1435100"/>
          <a:ext cx="11360702" cy="394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48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E6D6B-3917-4E29-9947-789255FB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Cadre de projet </a:t>
            </a:r>
            <a:endParaRPr lang="fr-FR" sz="25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61DA4768-3C4D-4064-8F0A-929FBBE63C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47196437"/>
              </p:ext>
            </p:extLst>
          </p:nvPr>
        </p:nvGraphicFramePr>
        <p:xfrm>
          <a:off x="2589213" y="1470991"/>
          <a:ext cx="8754648" cy="538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9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AC72E-1D5A-4319-AA73-75834569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6A984DF-C367-44BA-8233-413921C5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99" y="1905000"/>
            <a:ext cx="4305300" cy="43053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2588BE0-C3FE-47B2-964F-23A2EBB1F5CB}"/>
              </a:ext>
            </a:extLst>
          </p:cNvPr>
          <p:cNvSpPr txBox="1"/>
          <p:nvPr/>
        </p:nvSpPr>
        <p:spPr>
          <a:xfrm>
            <a:off x="5414403" y="1905000"/>
            <a:ext cx="60902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Une étape fondamentale de machine Learning consiste à bien analyser les données afin de créer une modèle de prédiction précis </a:t>
            </a:r>
          </a:p>
          <a:p>
            <a:r>
              <a:rPr lang="fr-FR" sz="2800" dirty="0"/>
              <a:t>Ces analyses sont difficiles  à causes de taille énorme de données</a:t>
            </a:r>
            <a:r>
              <a:rPr lang="ar-TN" sz="2000" dirty="0"/>
              <a:t>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6266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AC72E-1D5A-4319-AA73-75834569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93B0A2-B25A-45F3-AFE6-3528A9E2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1573511"/>
            <a:ext cx="4876190" cy="48761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E03A8A-B0B4-462B-AC9B-54C0CEC4839E}"/>
              </a:ext>
            </a:extLst>
          </p:cNvPr>
          <p:cNvSpPr txBox="1"/>
          <p:nvPr/>
        </p:nvSpPr>
        <p:spPr>
          <a:xfrm>
            <a:off x="5923722" y="2289329"/>
            <a:ext cx="5662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Une application d’exploration et d’analyse des données aide l’équipe data science a bien étudier les ensembles de données puis résumer leurs principales caractéristiques </a:t>
            </a:r>
          </a:p>
        </p:txBody>
      </p:sp>
    </p:spTree>
    <p:extLst>
      <p:ext uri="{BB962C8B-B14F-4D97-AF65-F5344CB8AC3E}">
        <p14:creationId xmlns:p14="http://schemas.microsoft.com/office/powerpoint/2010/main" val="367569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49F39-19AE-4A84-B7C0-C02EFAA3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91608A-76EB-43B7-BD7B-6E7F2BED4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3" y="1542621"/>
            <a:ext cx="10682140" cy="4691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18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49F39-19AE-4A84-B7C0-C02EFAA3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Backlog</a:t>
            </a:r>
            <a:r>
              <a:rPr lang="fr-FR" dirty="0"/>
              <a:t> produit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FF31EA-362C-431C-A413-69910086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7" y="1524000"/>
            <a:ext cx="10283686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C2E14D8-8E20-488F-AD42-7A5A2588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0"/>
            <a:ext cx="1037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2C8F2-44A7-4908-9030-3D17207E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physique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9D7FF444-1D7D-4268-AC72-EF0074D3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791" y="1550504"/>
            <a:ext cx="9728821" cy="49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33005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519</TotalTime>
  <Words>97</Words>
  <Application>Microsoft Office PowerPoint</Application>
  <PresentationFormat>Grand écran</PresentationFormat>
  <Paragraphs>25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Segoe UI Light</vt:lpstr>
      <vt:lpstr>Wingdings 3</vt:lpstr>
      <vt:lpstr>Brin</vt:lpstr>
      <vt:lpstr>Dashboard d’analyse exploratoire de données</vt:lpstr>
      <vt:lpstr>Le plan</vt:lpstr>
      <vt:lpstr>Cadre de projet </vt:lpstr>
      <vt:lpstr>Problématique</vt:lpstr>
      <vt:lpstr>Solution</vt:lpstr>
      <vt:lpstr>Méthodologie</vt:lpstr>
      <vt:lpstr>Backlog produit</vt:lpstr>
      <vt:lpstr>Présentation PowerPoint</vt:lpstr>
      <vt:lpstr>Architecture physique </vt:lpstr>
      <vt:lpstr>Architectures logiques</vt:lpstr>
      <vt:lpstr>Présentation PowerPoint</vt:lpstr>
      <vt:lpstr>Avancement</vt:lpstr>
      <vt:lpstr>Démo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revue de Sprint 1 </dc:title>
  <dc:creator>elkilani elkarous</dc:creator>
  <cp:lastModifiedBy>elkilani elkarous</cp:lastModifiedBy>
  <cp:revision>5</cp:revision>
  <dcterms:created xsi:type="dcterms:W3CDTF">2022-02-21T20:28:22Z</dcterms:created>
  <dcterms:modified xsi:type="dcterms:W3CDTF">2022-04-03T10:46:06Z</dcterms:modified>
</cp:coreProperties>
</file>